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3"/>
    <p:sldId id="315" r:id="rId4"/>
    <p:sldId id="316" r:id="rId5"/>
    <p:sldId id="257" r:id="rId6"/>
    <p:sldId id="258" r:id="rId7"/>
    <p:sldId id="318" r:id="rId8"/>
    <p:sldId id="317" r:id="rId9"/>
    <p:sldId id="319" r:id="rId10"/>
    <p:sldId id="295" r:id="rId11"/>
    <p:sldId id="298" r:id="rId12"/>
    <p:sldId id="465" r:id="rId14"/>
    <p:sldId id="291" r:id="rId15"/>
    <p:sldId id="294" r:id="rId16"/>
    <p:sldId id="464" r:id="rId17"/>
  </p:sldIdLst>
  <p:sldSz cx="12192000" cy="6858000"/>
  <p:notesSz cx="6858000" cy="9144000"/>
  <p:embeddedFontLst>
    <p:embeddedFont>
      <p:font typeface="Arial Black" panose="020B0A04020102020204" pitchFamily="34" charset="0"/>
      <p:bold r:id="rId21"/>
    </p:embeddedFont>
    <p:embeddedFont>
      <p:font typeface="书体坊兰亭体" panose="03000509000000000000" pitchFamily="65" charset="-122"/>
      <p:regular r:id="rId22"/>
    </p:embeddedFont>
    <p:embeddedFont>
      <p:font typeface="Bernard MT Condensed" panose="02050806060905020404" pitchFamily="18" charset="0"/>
      <p:regular r:id="rId23"/>
    </p:embeddedFont>
    <p:embeddedFont>
      <p:font typeface="腾祥铁山楷书简" panose="01010104010101010101" pitchFamily="2" charset="-122"/>
      <p:regular r:id="rId24"/>
    </p:embeddedFont>
    <p:embeddedFont>
      <p:font typeface="黑体" panose="02010609060101010101" charset="-122"/>
      <p:regular r:id="rId25"/>
    </p:embeddedFont>
    <p:embeddedFont>
      <p:font typeface="方正姚体" panose="02010601030101010101" pitchFamily="2" charset="-122"/>
      <p:regular r:id="rId26"/>
    </p:embeddedFont>
    <p:embeddedFont>
      <p:font typeface="等线 Light" panose="02010600030101010101" charset="-122"/>
      <p:regular r:id="rId27"/>
    </p:embeddedFont>
    <p:embeddedFont>
      <p:font typeface="等线" panose="02010600030101010101" charset="-122"/>
      <p:regular r:id="rId2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font" Target="fonts/font8.fntdata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9.xml"/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image" Target="../media/image2.png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3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